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0"/>
  </p:notesMasterIdLst>
  <p:handoutMasterIdLst>
    <p:handoutMasterId r:id="rId21"/>
  </p:handoutMasterIdLst>
  <p:sldIdLst>
    <p:sldId id="269" r:id="rId3"/>
    <p:sldId id="280" r:id="rId4"/>
    <p:sldId id="281" r:id="rId5"/>
    <p:sldId id="282" r:id="rId6"/>
    <p:sldId id="290" r:id="rId7"/>
    <p:sldId id="283" r:id="rId8"/>
    <p:sldId id="287" r:id="rId9"/>
    <p:sldId id="284" r:id="rId10"/>
    <p:sldId id="288" r:id="rId11"/>
    <p:sldId id="289" r:id="rId12"/>
    <p:sldId id="291" r:id="rId13"/>
    <p:sldId id="292" r:id="rId14"/>
    <p:sldId id="286" r:id="rId15"/>
    <p:sldId id="285" r:id="rId16"/>
    <p:sldId id="293" r:id="rId17"/>
    <p:sldId id="294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AppleGothic" pitchFamily="2" charset="-127"/>
                <a:ea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1pPr>
            <a:lvl2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2pPr>
            <a:lvl3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3pPr>
            <a:lvl4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4pPr>
            <a:lvl5pPr>
              <a:lnSpc>
                <a:spcPct val="100000"/>
              </a:lnSpc>
              <a:defRPr>
                <a:latin typeface="AppleGothic" pitchFamily="2" charset="-127"/>
                <a:ea typeface="AppleGothic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ppleGothic" pitchFamily="2" charset="-127"/>
                <a:ea typeface="AppleGothic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감 사 합 </a:t>
            </a:r>
            <a:r>
              <a:rPr lang="ko-KR" altLang="en-US" sz="8000" dirty="0" err="1">
                <a:latin typeface="AppleGothic" pitchFamily="2" charset="-127"/>
                <a:ea typeface="AppleGothic" pitchFamily="2" charset="-127"/>
              </a:rPr>
              <a:t>니</a:t>
            </a:r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Gothic" pitchFamily="2" charset="-127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Gothic" pitchFamily="2" charset="-127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Gothic" pitchFamily="2" charset="-127"/>
          <a:ea typeface="AppleGothic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Nvidia </a:t>
            </a:r>
            <a:r>
              <a:rPr lang="en-US" altLang="ko-KR" dirty="0" err="1"/>
              <a:t>Nsight</a:t>
            </a:r>
            <a:r>
              <a:rPr lang="en-US" altLang="ko-KR" dirty="0"/>
              <a:t> Compute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/8U4zPalF63Y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0A323-9363-617A-E6B8-A09F82C1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1306512"/>
            <a:ext cx="4749800" cy="4749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AFFA4B-FAC3-B0B6-08A6-D2E68BF0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86" y="1100077"/>
            <a:ext cx="49530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AAB8D0-B741-2571-DEB4-C023EF15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63" y="4097553"/>
            <a:ext cx="4292600" cy="2552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10EDF5-94B8-840A-5448-98123F37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652" y="6310364"/>
            <a:ext cx="3467100" cy="1651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02430C-72B9-6E84-39E3-7F18CDF7A8B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72942" y="2433577"/>
            <a:ext cx="1084644" cy="184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F177FC-E836-8F26-0FDC-637FEA2B31A6}"/>
              </a:ext>
            </a:extLst>
          </p:cNvPr>
          <p:cNvCxnSpPr>
            <a:cxnSpLocks/>
          </p:cNvCxnSpPr>
          <p:nvPr/>
        </p:nvCxnSpPr>
        <p:spPr>
          <a:xfrm>
            <a:off x="7257327" y="2433577"/>
            <a:ext cx="2639027" cy="3959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1BEBCA-ABD3-D1D1-B2DB-B8E9C058A303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993752" y="6392914"/>
            <a:ext cx="4798430" cy="82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78263B-951A-D843-AAFA-445FCC6EABC5}"/>
              </a:ext>
            </a:extLst>
          </p:cNvPr>
          <p:cNvSpPr/>
          <p:nvPr/>
        </p:nvSpPr>
        <p:spPr>
          <a:xfrm>
            <a:off x="4430692" y="5746300"/>
            <a:ext cx="761839" cy="28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839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EB144-DAB3-7028-9FEE-360E2F1B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358" y="2495549"/>
            <a:ext cx="5653027" cy="29784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287150-DB97-D75F-47A7-A9D4ED49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6" y="2455026"/>
            <a:ext cx="5855644" cy="30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6B2E5-423E-B2A1-BECB-6FA44A54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570" y="229509"/>
            <a:ext cx="3744541" cy="1953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ADEBAC-39ED-462A-75AF-32A5231D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2365462"/>
            <a:ext cx="11665728" cy="4027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A8F779-81D8-13A4-73C0-444E0569CB6E}"/>
              </a:ext>
            </a:extLst>
          </p:cNvPr>
          <p:cNvSpPr/>
          <p:nvPr/>
        </p:nvSpPr>
        <p:spPr>
          <a:xfrm>
            <a:off x="87854" y="2251828"/>
            <a:ext cx="1428430" cy="364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47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7D50B2-0EF3-0D05-E2D1-291490FB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4" y="1099973"/>
            <a:ext cx="7772400" cy="4195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273A88-58D3-BF85-5ACE-C43808CA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86" y="1736203"/>
            <a:ext cx="10103734" cy="49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8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EC139-6B1E-5B6C-9A05-73C010DA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44" y="271269"/>
            <a:ext cx="8254156" cy="41752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374924-1FE2-6052-57D9-8297DE2A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3264"/>
            <a:ext cx="10313170" cy="48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4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E4F41-DD3B-9A03-D243-6F64460B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254424"/>
            <a:ext cx="11287084" cy="52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1E5D9D-3A7D-6324-3F6E-9877AD97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4" y="1335260"/>
            <a:ext cx="11630992" cy="50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5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Nsight</a:t>
            </a:r>
            <a:r>
              <a:rPr lang="en-US" altLang="ko-KR" dirty="0"/>
              <a:t> Compute?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Nsight</a:t>
            </a:r>
            <a:r>
              <a:rPr lang="en-US" altLang="ko-KR" dirty="0"/>
              <a:t> Compute</a:t>
            </a:r>
            <a:r>
              <a:rPr lang="ko-KR" altLang="en-US" dirty="0"/>
              <a:t>는 </a:t>
            </a:r>
            <a:r>
              <a:rPr lang="en-US" altLang="ko-KR" dirty="0"/>
              <a:t>CUDA </a:t>
            </a:r>
            <a:r>
              <a:rPr lang="ko-KR" altLang="en-US" dirty="0"/>
              <a:t>애플리케이션을 위한 대화형 커널 </a:t>
            </a:r>
            <a:r>
              <a:rPr lang="ko-KR" altLang="en-US" dirty="0" err="1"/>
              <a:t>프로파일러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및</a:t>
            </a:r>
            <a:r>
              <a:rPr lang="en-US" altLang="ko-KR" dirty="0"/>
              <a:t> command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을 통해서 자세한 성능 </a:t>
            </a:r>
            <a:r>
              <a:rPr lang="ko-KR" altLang="en-US" dirty="0" err="1"/>
              <a:t>메트릭</a:t>
            </a:r>
            <a:r>
              <a:rPr lang="ko-KR" altLang="en-US" dirty="0"/>
              <a:t> 및 </a:t>
            </a:r>
            <a:r>
              <a:rPr lang="en-US" altLang="ko-KR" dirty="0"/>
              <a:t>API </a:t>
            </a:r>
            <a:r>
              <a:rPr lang="ko-KR" altLang="en-US" dirty="0"/>
              <a:t>디버깅을 제공</a:t>
            </a:r>
            <a:endParaRPr lang="en-US" altLang="ko-KR" dirty="0"/>
          </a:p>
        </p:txBody>
      </p:sp>
      <p:pic>
        <p:nvPicPr>
          <p:cNvPr id="1026" name="Picture 2" descr="나이사이트 다이어그램">
            <a:extLst>
              <a:ext uri="{FF2B5EF4-FFF2-40B4-BE49-F238E27FC236}">
                <a16:creationId xmlns:a16="http://schemas.microsoft.com/office/drawing/2014/main" id="{1F13A3CE-5B2F-FBD2-1F35-AAE943C6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589553"/>
            <a:ext cx="561975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Nsight</a:t>
            </a:r>
            <a:r>
              <a:rPr lang="en-US" altLang="ko-KR" dirty="0"/>
              <a:t> Compute?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r>
              <a:rPr lang="en-US" altLang="ko-KR" dirty="0"/>
              <a:t>Roofline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  <a:p>
            <a:pPr lvl="1"/>
            <a:r>
              <a:rPr lang="ko-KR" altLang="en-US" dirty="0"/>
              <a:t>시스템의 시각적 표현 메모리와 계산 용량을 제공</a:t>
            </a:r>
            <a:endParaRPr lang="en-US" altLang="ko-KR" dirty="0"/>
          </a:p>
          <a:p>
            <a:r>
              <a:rPr lang="en-US" altLang="ko-KR" dirty="0"/>
              <a:t>Memory</a:t>
            </a:r>
            <a:r>
              <a:rPr lang="ko-KR" altLang="en-US" dirty="0"/>
              <a:t> </a:t>
            </a:r>
            <a:r>
              <a:rPr lang="en-US" altLang="ko-KR" dirty="0"/>
              <a:t>Workload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  <a:p>
            <a:pPr lvl="1"/>
            <a:r>
              <a:rPr lang="ko-KR" altLang="en-US" dirty="0" err="1"/>
              <a:t>프로파일링된</a:t>
            </a:r>
            <a:r>
              <a:rPr lang="ko-KR" altLang="en-US" dirty="0"/>
              <a:t> 플랫폼의 메모리 처리량을 시각화</a:t>
            </a:r>
            <a:endParaRPr lang="en-US" altLang="ko-KR" dirty="0"/>
          </a:p>
          <a:p>
            <a:r>
              <a:rPr lang="en-US" altLang="ko-KR" dirty="0"/>
              <a:t>Baseline</a:t>
            </a:r>
            <a:r>
              <a:rPr lang="ko-KR" altLang="en-US" dirty="0"/>
              <a:t> </a:t>
            </a:r>
            <a:r>
              <a:rPr lang="en-US" altLang="ko-KR" dirty="0"/>
              <a:t>Comparisons</a:t>
            </a:r>
          </a:p>
          <a:p>
            <a:pPr lvl="1"/>
            <a:r>
              <a:rPr lang="en" altLang="ko-Kore-KR" b="0" i="0" dirty="0">
                <a:solidFill>
                  <a:srgbClr val="000000"/>
                </a:solidFill>
                <a:effectLst/>
                <a:latin typeface="-apple-system"/>
              </a:rPr>
              <a:t>GPU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아키텍처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커널 시작 매개 변수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메모리 사용량 등의 변화를 비교할 여러 기준선을 설정</a:t>
            </a:r>
            <a:endParaRPr lang="en-US" altLang="ko-KR" dirty="0"/>
          </a:p>
          <a:p>
            <a:r>
              <a:rPr lang="en-US" altLang="ko-KR" dirty="0"/>
              <a:t>Run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 err="1"/>
              <a:t>Nsight</a:t>
            </a:r>
            <a:r>
              <a:rPr lang="ko-KR" altLang="en-US" dirty="0"/>
              <a:t> </a:t>
            </a:r>
            <a:r>
              <a:rPr lang="en-US" altLang="ko-KR" dirty="0"/>
              <a:t>Compute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</a:t>
            </a:r>
            <a:r>
              <a:rPr lang="en-US" altLang="ko-KR" dirty="0"/>
              <a:t>Command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</a:p>
          <a:p>
            <a:r>
              <a:rPr lang="en-US" altLang="ko-KR" dirty="0"/>
              <a:t>CUDA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r>
              <a:rPr lang="ko-KR" altLang="en-US" dirty="0"/>
              <a:t> </a:t>
            </a:r>
            <a:r>
              <a:rPr lang="en-US" altLang="ko-KR" dirty="0"/>
              <a:t>Profiling</a:t>
            </a:r>
          </a:p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9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A1EE1-828F-E1A1-41A4-49B0EF2A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76" y="1955993"/>
            <a:ext cx="4178300" cy="12573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developer.nvidia.com</a:t>
            </a:r>
            <a:r>
              <a:rPr lang="en" altLang="ko-KR" dirty="0"/>
              <a:t>/tools-overview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7BBFDD-CDA8-5FFC-AB8F-DA9BA186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26" y="1867093"/>
            <a:ext cx="4241800" cy="14351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6690725-43B9-9BCF-9F36-BA83C7C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" y="3558166"/>
            <a:ext cx="5708469" cy="30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445644E-0F3E-4EE7-6F15-F15D02127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41" y="3819502"/>
            <a:ext cx="4693370" cy="25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8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47F207-47BF-F3B4-086C-9DD3C0D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04" y="2224421"/>
            <a:ext cx="6432576" cy="442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90068-2E0A-4BDE-26EB-B21131E3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1283377"/>
            <a:ext cx="4769734" cy="36537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90FE84-FA76-6282-81F5-CB5CEF08D87D}"/>
              </a:ext>
            </a:extLst>
          </p:cNvPr>
          <p:cNvSpPr/>
          <p:nvPr/>
        </p:nvSpPr>
        <p:spPr>
          <a:xfrm>
            <a:off x="5347504" y="2587565"/>
            <a:ext cx="1539433" cy="989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79B67-CD65-78BA-0B22-FEB7CCA8E011}"/>
              </a:ext>
            </a:extLst>
          </p:cNvPr>
          <p:cNvSpPr/>
          <p:nvPr/>
        </p:nvSpPr>
        <p:spPr>
          <a:xfrm>
            <a:off x="10014032" y="2416185"/>
            <a:ext cx="831448" cy="342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44503B-AA13-D92B-E86A-751CF4C3734A}"/>
              </a:ext>
            </a:extLst>
          </p:cNvPr>
          <p:cNvSpPr/>
          <p:nvPr/>
        </p:nvSpPr>
        <p:spPr>
          <a:xfrm>
            <a:off x="6996388" y="2609877"/>
            <a:ext cx="3017644" cy="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548F0-F67B-AD57-04D0-DB7BEF71C49A}"/>
              </a:ext>
            </a:extLst>
          </p:cNvPr>
          <p:cNvSpPr txBox="1"/>
          <p:nvPr/>
        </p:nvSpPr>
        <p:spPr>
          <a:xfrm>
            <a:off x="5128019" y="24161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AC39-50DC-3A0F-CD15-5BFD0FA28BDF}"/>
              </a:ext>
            </a:extLst>
          </p:cNvPr>
          <p:cNvSpPr txBox="1"/>
          <p:nvPr/>
        </p:nvSpPr>
        <p:spPr>
          <a:xfrm>
            <a:off x="9897753" y="20943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807EE-100A-A5D4-C88E-C416C8E321C6}"/>
              </a:ext>
            </a:extLst>
          </p:cNvPr>
          <p:cNvSpPr txBox="1"/>
          <p:nvPr/>
        </p:nvSpPr>
        <p:spPr>
          <a:xfrm>
            <a:off x="6839935" y="21532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85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NVIDIA </a:t>
            </a:r>
            <a:r>
              <a:rPr lang="ko-KR" altLang="en-US" dirty="0"/>
              <a:t>제어판 </a:t>
            </a:r>
            <a:r>
              <a:rPr lang="en-US" altLang="ko-KR" dirty="0"/>
              <a:t>–</a:t>
            </a:r>
            <a:r>
              <a:rPr lang="ko-KR" altLang="en-US" dirty="0"/>
              <a:t> 바탕화면 </a:t>
            </a:r>
            <a:r>
              <a:rPr lang="en-US" altLang="ko-KR" dirty="0"/>
              <a:t>-</a:t>
            </a:r>
            <a:r>
              <a:rPr lang="ko-KR" altLang="en-US" dirty="0"/>
              <a:t> 개발자 설정 활성화</a:t>
            </a:r>
            <a:r>
              <a:rPr lang="en-US" altLang="ko-KR" dirty="0"/>
              <a:t>(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GPU </a:t>
            </a:r>
            <a:r>
              <a:rPr lang="ko-KR" altLang="en-US" dirty="0"/>
              <a:t>성능 카운터 관리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GPU </a:t>
            </a:r>
            <a:r>
              <a:rPr lang="ko-KR" altLang="en-US" dirty="0"/>
              <a:t>성능 카운터에 대한 액세스 허용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F02DD-7180-6C36-8EA5-FCCFCB79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56" y="1575463"/>
            <a:ext cx="3318855" cy="12611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2A1DF1-8906-31DC-4996-B6FF96C93E9B}"/>
              </a:ext>
            </a:extLst>
          </p:cNvPr>
          <p:cNvSpPr/>
          <p:nvPr/>
        </p:nvSpPr>
        <p:spPr>
          <a:xfrm>
            <a:off x="5428528" y="2037144"/>
            <a:ext cx="1284789" cy="21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87EA09-9FEE-30C5-8861-1A8E320E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22" y="3828387"/>
            <a:ext cx="5816600" cy="290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F0DBCF-7EB0-69C0-F28B-B3C779E347AC}"/>
              </a:ext>
            </a:extLst>
          </p:cNvPr>
          <p:cNvSpPr/>
          <p:nvPr/>
        </p:nvSpPr>
        <p:spPr>
          <a:xfrm>
            <a:off x="3162622" y="4856203"/>
            <a:ext cx="1284789" cy="34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EA7999-2ED5-FC0C-0B15-15C6060DC199}"/>
              </a:ext>
            </a:extLst>
          </p:cNvPr>
          <p:cNvSpPr/>
          <p:nvPr/>
        </p:nvSpPr>
        <p:spPr>
          <a:xfrm>
            <a:off x="5108307" y="5446231"/>
            <a:ext cx="2182952" cy="259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55E22-29B5-C7CD-2128-FA76B187E7EF}"/>
              </a:ext>
            </a:extLst>
          </p:cNvPr>
          <p:cNvSpPr txBox="1"/>
          <p:nvPr/>
        </p:nvSpPr>
        <p:spPr>
          <a:xfrm>
            <a:off x="2849716" y="46715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ECB67-8E0F-D7FF-7D62-D231F98E0EF8}"/>
              </a:ext>
            </a:extLst>
          </p:cNvPr>
          <p:cNvSpPr txBox="1"/>
          <p:nvPr/>
        </p:nvSpPr>
        <p:spPr>
          <a:xfrm>
            <a:off x="4795401" y="52825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640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B8F0F-A9C3-FA5C-01B8-DCE267D3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94" y="1335140"/>
            <a:ext cx="9393011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F2232F-3223-5341-8ED7-0ADD1E53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6"/>
          <a:stretch/>
        </p:blipFill>
        <p:spPr>
          <a:xfrm>
            <a:off x="1017738" y="1062508"/>
            <a:ext cx="10156524" cy="54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Nsight</a:t>
            </a:r>
            <a:r>
              <a:rPr lang="en-US" altLang="ko-KR" dirty="0"/>
              <a:t> Compute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2B902F-CC42-A00D-1758-91F662E2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3" y="1151922"/>
            <a:ext cx="5284004" cy="5298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9B06F5-5916-7EDE-647B-D40C8C9B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45" y="3482214"/>
            <a:ext cx="5357035" cy="2173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3E65A8-B82A-1901-FF02-E5682859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551" y="1729578"/>
            <a:ext cx="2350021" cy="118764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E3C4A1-6487-24F3-4971-6812902438EB}"/>
              </a:ext>
            </a:extLst>
          </p:cNvPr>
          <p:cNvCxnSpPr>
            <a:cxnSpLocks/>
          </p:cNvCxnSpPr>
          <p:nvPr/>
        </p:nvCxnSpPr>
        <p:spPr>
          <a:xfrm flipV="1">
            <a:off x="5011838" y="1910545"/>
            <a:ext cx="3009418" cy="412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A1BFF6-7347-4F71-32B0-52A66D52ECD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11838" y="2505413"/>
            <a:ext cx="1411207" cy="2063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39564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195</Words>
  <Application>Microsoft Macintosh PowerPoint</Application>
  <PresentationFormat>와이드스크린</PresentationFormat>
  <Paragraphs>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-apple-system</vt:lpstr>
      <vt:lpstr>AppleGothic</vt:lpstr>
      <vt:lpstr>맑은 고딕</vt:lpstr>
      <vt:lpstr>Arial</vt:lpstr>
      <vt:lpstr>CryptoCraft 테마</vt:lpstr>
      <vt:lpstr>제목 테마</vt:lpstr>
      <vt:lpstr>Nvidia Nsight Compute</vt:lpstr>
      <vt:lpstr>1. Nsight Compute?</vt:lpstr>
      <vt:lpstr>1. Nsight Compute?</vt:lpstr>
      <vt:lpstr>2. Nsight Compute 설치</vt:lpstr>
      <vt:lpstr>2. Nsight Compute 설치</vt:lpstr>
      <vt:lpstr>2. Nsight Compute 설치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3. Nsight Compute 사용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64</cp:revision>
  <dcterms:created xsi:type="dcterms:W3CDTF">2019-03-05T04:29:07Z</dcterms:created>
  <dcterms:modified xsi:type="dcterms:W3CDTF">2022-10-07T13:40:27Z</dcterms:modified>
</cp:coreProperties>
</file>